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4" r:id="rId2"/>
    <p:sldId id="2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889669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654BB0D-ADD9-88B2-0E40-8E55996C0F6A}"/>
              </a:ext>
            </a:extLst>
          </p:cNvPr>
          <p:cNvSpPr/>
          <p:nvPr/>
        </p:nvSpPr>
        <p:spPr>
          <a:xfrm>
            <a:off x="1525815" y="2125683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8DB06EF-79B4-93A8-9B5E-BC97453123FF}"/>
              </a:ext>
            </a:extLst>
          </p:cNvPr>
          <p:cNvSpPr/>
          <p:nvPr/>
        </p:nvSpPr>
        <p:spPr>
          <a:xfrm>
            <a:off x="1525815" y="3619994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A48B4D6-A35A-A2AB-0B9C-E6CCBE855A9A}"/>
              </a:ext>
            </a:extLst>
          </p:cNvPr>
          <p:cNvSpPr/>
          <p:nvPr/>
        </p:nvSpPr>
        <p:spPr>
          <a:xfrm>
            <a:off x="1525815" y="5238997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65CA3D1-9253-33D3-ACAC-CD832EC98A10}"/>
              </a:ext>
            </a:extLst>
          </p:cNvPr>
          <p:cNvSpPr/>
          <p:nvPr/>
        </p:nvSpPr>
        <p:spPr>
          <a:xfrm rot="5400000">
            <a:off x="358074" y="3435926"/>
            <a:ext cx="5458691" cy="5858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EE68EA9-5111-B913-7F21-E96430D3257E}"/>
              </a:ext>
            </a:extLst>
          </p:cNvPr>
          <p:cNvSpPr/>
          <p:nvPr/>
        </p:nvSpPr>
        <p:spPr>
          <a:xfrm rot="5400000">
            <a:off x="3200153" y="3408215"/>
            <a:ext cx="5458691" cy="5858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E94067"/>
                </a:solidFill>
              </a:rPr>
              <a:t>LE TABLEAU </a:t>
            </a:r>
            <a:r>
              <a:rPr lang="fr-FR" dirty="0"/>
              <a:t>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28633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B16D781-8FDF-C1E2-820F-ABB46AFB7626}"/>
              </a:ext>
            </a:extLst>
          </p:cNvPr>
          <p:cNvSpPr/>
          <p:nvPr/>
        </p:nvSpPr>
        <p:spPr>
          <a:xfrm>
            <a:off x="2741057" y="2660072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047E8C52-5293-BBE4-8E06-D6B15D45539C}"/>
              </a:ext>
            </a:extLst>
          </p:cNvPr>
          <p:cNvSpPr/>
          <p:nvPr/>
        </p:nvSpPr>
        <p:spPr>
          <a:xfrm>
            <a:off x="3281547" y="284611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472E393-0F6A-865B-D661-5C7B16EC279D}"/>
              </a:ext>
            </a:extLst>
          </p:cNvPr>
          <p:cNvSpPr/>
          <p:nvPr/>
        </p:nvSpPr>
        <p:spPr>
          <a:xfrm rot="10800000">
            <a:off x="2595822" y="284611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>
            <a:off x="5053694" y="3186545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1F33CD0F-68B3-EFDB-30FC-5A3E9A4BC87F}"/>
              </a:ext>
            </a:extLst>
          </p:cNvPr>
          <p:cNvSpPr/>
          <p:nvPr/>
        </p:nvSpPr>
        <p:spPr>
          <a:xfrm rot="5400000">
            <a:off x="5251320" y="3673434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F7D189B8-7775-7979-327E-FED695989AB3}"/>
              </a:ext>
            </a:extLst>
          </p:cNvPr>
          <p:cNvSpPr/>
          <p:nvPr/>
        </p:nvSpPr>
        <p:spPr>
          <a:xfrm rot="16200000">
            <a:off x="5251320" y="3101438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9CC6E3-F580-08C1-27DF-C49F2ED36085}"/>
              </a:ext>
            </a:extLst>
          </p:cNvPr>
          <p:cNvSpPr txBox="1"/>
          <p:nvPr/>
        </p:nvSpPr>
        <p:spPr>
          <a:xfrm>
            <a:off x="3281547" y="2547441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E2A3DF3-42F6-EF61-36FC-68569F4737F2}"/>
              </a:ext>
            </a:extLst>
          </p:cNvPr>
          <p:cNvSpPr txBox="1"/>
          <p:nvPr/>
        </p:nvSpPr>
        <p:spPr>
          <a:xfrm>
            <a:off x="2440628" y="2536842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140AC23-DB58-444A-DB79-F13937BEEDFF}"/>
              </a:ext>
            </a:extLst>
          </p:cNvPr>
          <p:cNvSpPr txBox="1"/>
          <p:nvPr/>
        </p:nvSpPr>
        <p:spPr>
          <a:xfrm>
            <a:off x="5334939" y="3633848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31D85D-0EC2-7317-28CE-D85D7CB58261}"/>
              </a:ext>
            </a:extLst>
          </p:cNvPr>
          <p:cNvSpPr txBox="1"/>
          <p:nvPr/>
        </p:nvSpPr>
        <p:spPr>
          <a:xfrm>
            <a:off x="5334939" y="2890444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369852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1281</TotalTime>
  <Words>218</Words>
  <Application>Microsoft Office PowerPoint</Application>
  <PresentationFormat>Affichage à l'écran (4:3)</PresentationFormat>
  <Paragraphs>206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Webdings</vt:lpstr>
      <vt:lpstr>Thème Office</vt:lpstr>
      <vt:lpstr>LE TABLEAU DES NOMBRES.</vt:lpstr>
      <vt:lpstr>LE TABLEAU DES NOMBRES.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45</cp:revision>
  <dcterms:created xsi:type="dcterms:W3CDTF">2023-02-07T14:55:57Z</dcterms:created>
  <dcterms:modified xsi:type="dcterms:W3CDTF">2024-12-02T06:34:30Z</dcterms:modified>
</cp:coreProperties>
</file>